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ba99bd5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ba99bd5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ba99bd57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ba99bd57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website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Favourite part is the nav bar and the logo as its different and makes my page stand out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Pintrest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palette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wireframes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design inspiration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a99b5f8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ba99b5f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 plus 4 pages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ab53edb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bab53ed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and Footer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Burger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shapes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to go with mountain background as the page looked quite bare without an image behind (I used to live in the mountains)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 header shape to create a unique look and engage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goes well with the background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sure why the image took this way I will show you it doesnt look like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shapes for contrast to symetrical header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a99b5f8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ba99b5f8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and Footer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Burger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shapes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to go with mountain background as the page looked quite bare without an image behind (I used to live in the mountains)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 header shape to create a unique look and engage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goes well with the background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sure why the image took this way I will show you it doesnt look like that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shapes for contrast to symetrical header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ba99b5f8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ba99b5f8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layout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Rearragne order of grid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ba99bd5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ba99bd5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box - same boxes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property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Anchored list to jump to right part of page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ba99bd5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ba99bd5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resume on page - more likely to look at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pdf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ba99bd57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ba99bd57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wraps when on mobile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</a:t>
            </a:r>
            <a:r>
              <a:rPr lang="en"/>
              <a:t> from </a:t>
            </a:r>
            <a:r>
              <a:rPr lang="en"/>
              <a:t>initial</a:t>
            </a:r>
            <a:r>
              <a:rPr lang="en"/>
              <a:t> wireframe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9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26.jpg"/><Relationship Id="rId8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73" name="Google Shape;73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74" name="Google Shape;74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613540" y="3629703"/>
            <a:ext cx="839275" cy="1510762"/>
            <a:chOff x="-1449485" y="3330463"/>
            <a:chExt cx="839275" cy="1510762"/>
          </a:xfrm>
        </p:grpSpPr>
        <p:sp>
          <p:nvSpPr>
            <p:cNvPr id="97" name="Google Shape;97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3"/>
          <p:cNvSpPr txBox="1"/>
          <p:nvPr>
            <p:ph idx="4294967295" type="title"/>
          </p:nvPr>
        </p:nvSpPr>
        <p:spPr>
          <a:xfrm>
            <a:off x="518850" y="208412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Portfolio</a:t>
            </a:r>
            <a:endParaRPr sz="3600">
              <a:solidFill>
                <a:srgbClr val="1132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Website</a:t>
            </a:r>
            <a:endParaRPr sz="3600">
              <a:solidFill>
                <a:srgbClr val="11323B"/>
              </a:solidFill>
            </a:endParaRPr>
          </a:p>
        </p:txBody>
      </p:sp>
      <p:sp>
        <p:nvSpPr>
          <p:cNvPr id="113" name="Google Shape;113;p13"/>
          <p:cNvSpPr txBox="1"/>
          <p:nvPr>
            <p:ph idx="4294967295" type="title"/>
          </p:nvPr>
        </p:nvSpPr>
        <p:spPr>
          <a:xfrm>
            <a:off x="309875" y="4493025"/>
            <a:ext cx="23763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323B"/>
                </a:solidFill>
              </a:rPr>
              <a:t>By Jade Tyrer</a:t>
            </a:r>
            <a:endParaRPr sz="18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425" name="Google Shape;425;p22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426" name="Google Shape;426;p22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2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449" name="Google Shape;449;p22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idx="4294967295" type="title"/>
          </p:nvPr>
        </p:nvSpPr>
        <p:spPr>
          <a:xfrm>
            <a:off x="260000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Alternative </a:t>
            </a:r>
            <a:r>
              <a:rPr lang="en" sz="3600">
                <a:solidFill>
                  <a:srgbClr val="11323B"/>
                </a:solidFill>
              </a:rPr>
              <a:t>aesthetics</a:t>
            </a:r>
            <a:r>
              <a:rPr lang="en" sz="3600">
                <a:solidFill>
                  <a:srgbClr val="11323B"/>
                </a:solidFill>
              </a:rPr>
              <a:t>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25" y="389750"/>
            <a:ext cx="2944375" cy="33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925" y="1564550"/>
            <a:ext cx="3010374" cy="345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472" name="Google Shape;472;p23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473" name="Google Shape;473;p2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23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Thank you.</a:t>
            </a:r>
            <a:endParaRPr sz="36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119" name="Google Shape;119;p14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20" name="Google Shape;12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5" y="241088"/>
            <a:ext cx="2094775" cy="20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637" y="120462"/>
            <a:ext cx="2094775" cy="282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663" y="1825868"/>
            <a:ext cx="1657325" cy="331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4201" y="367862"/>
            <a:ext cx="1657325" cy="466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3096" y="120450"/>
            <a:ext cx="1208903" cy="151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5600" y="3071374"/>
            <a:ext cx="2260825" cy="19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idx="4294967295" type="title"/>
          </p:nvPr>
        </p:nvSpPr>
        <p:spPr>
          <a:xfrm>
            <a:off x="96250" y="2132425"/>
            <a:ext cx="30429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Moodboard.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650" y="3232264"/>
            <a:ext cx="2260825" cy="163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155" name="Google Shape;155;p15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156" name="Google Shape;156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179" name="Google Shape;179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351" y="165850"/>
            <a:ext cx="5981700" cy="481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idx="4294967295" type="title"/>
          </p:nvPr>
        </p:nvSpPr>
        <p:spPr>
          <a:xfrm>
            <a:off x="247950" y="189900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Sitemap.</a:t>
            </a:r>
            <a:endParaRPr sz="36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201" name="Google Shape;201;p16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202" name="Google Shape;202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6"/>
          <p:cNvSpPr txBox="1"/>
          <p:nvPr>
            <p:ph idx="4294967295" type="title"/>
          </p:nvPr>
        </p:nvSpPr>
        <p:spPr>
          <a:xfrm>
            <a:off x="247950" y="1899000"/>
            <a:ext cx="33258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Components.</a:t>
            </a:r>
            <a:endParaRPr sz="3600">
              <a:solidFill>
                <a:srgbClr val="11323B"/>
              </a:solidFill>
            </a:endParaRPr>
          </a:p>
        </p:txBody>
      </p:sp>
      <p:sp>
        <p:nvSpPr>
          <p:cNvPr id="225" name="Google Shape;225;p16"/>
          <p:cNvSpPr txBox="1"/>
          <p:nvPr>
            <p:ph idx="4294967295" type="title"/>
          </p:nvPr>
        </p:nvSpPr>
        <p:spPr>
          <a:xfrm>
            <a:off x="4992375" y="979638"/>
            <a:ext cx="4308600" cy="4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F4E4"/>
                </a:solidFill>
              </a:rPr>
              <a:t>Components.</a:t>
            </a:r>
            <a:endParaRPr>
              <a:solidFill>
                <a:srgbClr val="E6F4E4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6F4E4"/>
              </a:buClr>
              <a:buSzPts val="3000"/>
              <a:buAutoNum type="arabicPeriod"/>
            </a:pPr>
            <a:r>
              <a:rPr lang="en">
                <a:solidFill>
                  <a:srgbClr val="E6F4E4"/>
                </a:solidFill>
              </a:rPr>
              <a:t>Nav-bar</a:t>
            </a:r>
            <a:endParaRPr>
              <a:solidFill>
                <a:srgbClr val="E6F4E4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6F4E4"/>
              </a:buClr>
              <a:buSzPts val="3000"/>
              <a:buAutoNum type="arabicPeriod"/>
            </a:pPr>
            <a:r>
              <a:rPr lang="en">
                <a:solidFill>
                  <a:srgbClr val="E6F4E4"/>
                </a:solidFill>
              </a:rPr>
              <a:t>Burger menu</a:t>
            </a:r>
            <a:endParaRPr>
              <a:solidFill>
                <a:srgbClr val="E6F4E4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6F4E4"/>
              </a:buClr>
              <a:buSzPts val="3000"/>
              <a:buAutoNum type="arabicPeriod"/>
            </a:pPr>
            <a:r>
              <a:rPr lang="en">
                <a:solidFill>
                  <a:srgbClr val="E6F4E4"/>
                </a:solidFill>
              </a:rPr>
              <a:t>Blog list</a:t>
            </a:r>
            <a:endParaRPr>
              <a:solidFill>
                <a:srgbClr val="E6F4E4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6F4E4"/>
              </a:buClr>
              <a:buSzPts val="3000"/>
              <a:buAutoNum type="arabicPeriod"/>
            </a:pPr>
            <a:r>
              <a:rPr lang="en">
                <a:solidFill>
                  <a:srgbClr val="E6F4E4"/>
                </a:solidFill>
              </a:rPr>
              <a:t>Footer</a:t>
            </a:r>
            <a:endParaRPr>
              <a:solidFill>
                <a:srgbClr val="E6F4E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231" name="Google Shape;231;p17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232" name="Google Shape;232;p17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5" y="1756107"/>
            <a:ext cx="2618400" cy="3131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 txBox="1"/>
          <p:nvPr>
            <p:ph idx="4294967295" type="title"/>
          </p:nvPr>
        </p:nvSpPr>
        <p:spPr>
          <a:xfrm>
            <a:off x="598075" y="329375"/>
            <a:ext cx="27465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Homepage.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256" name="Google Shape;2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00" y="211851"/>
            <a:ext cx="3357000" cy="385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751" y="1183228"/>
            <a:ext cx="1059525" cy="32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263" name="Google Shape;263;p18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264" name="Google Shape;264;p18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287" name="Google Shape;287;p18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Google Shape;3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01" y="1542448"/>
            <a:ext cx="2769475" cy="329344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>
            <p:ph idx="4294967295" type="title"/>
          </p:nvPr>
        </p:nvSpPr>
        <p:spPr>
          <a:xfrm>
            <a:off x="598075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Portfolio.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04" name="Google Shape;3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46700"/>
            <a:ext cx="4438123" cy="36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074" y="175065"/>
            <a:ext cx="816225" cy="490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311" name="Google Shape;311;p19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312" name="Google Shape;312;p19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19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Blog.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00" y="1337500"/>
            <a:ext cx="1873375" cy="3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750" y="105913"/>
            <a:ext cx="2007227" cy="49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3077" y="1239987"/>
            <a:ext cx="930325" cy="325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723" y="1239982"/>
            <a:ext cx="930325" cy="295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7400" y="310500"/>
            <a:ext cx="1008350" cy="45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grpSp>
        <p:nvGrpSpPr>
          <p:cNvPr id="345" name="Google Shape;345;p20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346" name="Google Shape;346;p20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20"/>
          <p:cNvGrpSpPr/>
          <p:nvPr/>
        </p:nvGrpSpPr>
        <p:grpSpPr>
          <a:xfrm>
            <a:off x="2613540" y="3629703"/>
            <a:ext cx="839145" cy="1510854"/>
            <a:chOff x="-1449485" y="3330463"/>
            <a:chExt cx="839145" cy="1510854"/>
          </a:xfrm>
        </p:grpSpPr>
        <p:sp>
          <p:nvSpPr>
            <p:cNvPr id="369" name="Google Shape;369;p20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0"/>
          <p:cNvSpPr txBox="1"/>
          <p:nvPr>
            <p:ph idx="4294967295" type="title"/>
          </p:nvPr>
        </p:nvSpPr>
        <p:spPr>
          <a:xfrm>
            <a:off x="598075" y="329375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Resume.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385" name="Google Shape;3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25" y="1490225"/>
            <a:ext cx="2407054" cy="33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875" y="1153700"/>
            <a:ext cx="4129776" cy="32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614" y="1834337"/>
            <a:ext cx="1364725" cy="26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B2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393" name="Google Shape;393;p21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394" name="Google Shape;394;p21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1"/>
          <p:cNvSpPr txBox="1"/>
          <p:nvPr>
            <p:ph idx="4294967295" type="title"/>
          </p:nvPr>
        </p:nvSpPr>
        <p:spPr>
          <a:xfrm>
            <a:off x="827475" y="211850"/>
            <a:ext cx="2618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Contact</a:t>
            </a:r>
            <a:r>
              <a:rPr lang="en" sz="3600">
                <a:solidFill>
                  <a:srgbClr val="11323B"/>
                </a:solidFill>
              </a:rPr>
              <a:t>.</a:t>
            </a:r>
            <a:endParaRPr sz="3600">
              <a:solidFill>
                <a:srgbClr val="11323B"/>
              </a:solidFill>
            </a:endParaRPr>
          </a:p>
        </p:txBody>
      </p:sp>
      <p:pic>
        <p:nvPicPr>
          <p:cNvPr id="417" name="Google Shape;4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25" y="1399975"/>
            <a:ext cx="3076725" cy="28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01" y="1462088"/>
            <a:ext cx="3889217" cy="2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576" y="959275"/>
            <a:ext cx="1240994" cy="37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